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D2D"/>
    <a:srgbClr val="DE5653"/>
    <a:srgbClr val="79BF48"/>
    <a:srgbClr val="84C0E6"/>
    <a:srgbClr val="93C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7BB5-255A-714A-0CD4-28F9AC327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52361-3874-8857-5992-C99584D02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0DFEC-611D-3A23-0D28-0F919D35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D2B06-0DFE-E6E6-C039-4A5A367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84133-0AB9-7C2B-64FE-4B139287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CEFA-BA96-DB6C-5457-DA3F30AB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D9CC3-C499-EB41-AB54-0F4761FB2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A66A-9591-6A29-B209-72E0E8EB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39760-7064-1782-3C3E-D89E290F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93D0-9D98-624E-44AD-92EF935D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4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46266-399B-5EF5-52B5-403CA9E57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9E99C-0FCE-FEEA-D674-540224B52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11742-DE6C-194D-E749-B8D625CC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EE701-ECBE-21BD-B615-4C37F54D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7DDD-4172-C8A9-FE85-EECE6BDE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0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3CAC-C460-98AD-423C-01698871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C1F0E-6B90-C042-FD7A-E225CAE82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927FE-7BF3-BD33-13C5-4D6D0BE8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2BB94-C6A9-8DE4-BB11-86E5725D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95AA0-1780-2AFD-FD24-455EB26B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4474-F99A-05DE-5B5F-9616A31D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8BAB-5C89-FAD7-3B43-60105AEA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1409E-F76A-73DB-6670-9C4C1267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52224-CAC8-0B74-7947-3B45744D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826AD-35E8-D5DA-FBD0-13AB8366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7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7D90-13BF-0492-FE11-97809F33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29D04-1BBF-D88D-57DC-0395E49E2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3A79C-8CB2-5D37-CC43-EF85A7C28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1EBB5-C82E-1760-F26B-2E78EBB7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BFFE5-CC04-2F50-4167-C79D4114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0681E-B528-C1C3-8EBA-7D6460BE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5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7CD4-3368-F907-EA20-1349FD8B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59E4-D9AE-F0DD-7451-23B6F274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0189C-76B2-4A53-A3B8-F3328D8AE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DEF8D-69F7-9585-D848-BA64EE59A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8E634-FB41-50B3-1DC4-0AD5AE288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D6FBF-459B-B78C-5A8F-76ABE7C3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0AC4CB-6548-06C3-8A24-A56DC9BE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816FF-C08B-BE4B-4D96-4D0ACE7A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5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3FEC-8D87-EFDF-7913-7688AA73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3BBD4-B554-C35D-844A-849FB58E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79FF4-7F19-5867-FF0E-65AA55D15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67BBE-1FBF-E934-9858-0300901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6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6E4C43-399B-0E1C-0B16-29BD2C94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43341-8500-D4E3-BF03-20103D4E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2BE49-83EA-7D9C-09D5-F30902AD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5D087-D1C1-49DB-CE90-59EF4C4B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49F8-F745-6462-5F89-6391D0213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A671B-FD42-333D-D477-4C8983DF8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63F45-3400-A7CA-82F6-38D196E4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79F3E-BCBA-B181-E62F-761501A4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C6724-0217-67E5-54AB-D5553C70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3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3669-E779-5DF9-E67F-54CAB31CF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B69FB-E1B7-F4F9-D05F-3FE69103C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EFA0F-B827-1742-F4B6-40214D6FD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67573-BE34-7F52-A905-12E16C89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F3F4F-8FFB-59C9-08D3-223EFE13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9A149-821F-AA2D-3246-AC235848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4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8DC82-D12B-A9BB-19A4-B42A6257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759A-4B66-A57D-07AF-EBD3A86CE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0CC19-2D23-0B34-1764-AE93D5F58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F313A-5A0F-4890-BB1A-7217573D20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D1320-6465-00C1-D48C-06D36E69B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6512D-7F1A-9B38-3A0B-D9543B386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EF6C3-4F70-4C53-AA2A-13D82A3C6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E41D-9272-6A5B-28DB-D317C38BF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4" t="21740" r="13831" b="19420"/>
          <a:stretch/>
        </p:blipFill>
        <p:spPr>
          <a:xfrm>
            <a:off x="2796208" y="189060"/>
            <a:ext cx="6599583" cy="6479879"/>
          </a:xfrm>
          <a:prstGeom prst="ellipse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9981B-61CB-86F1-0F1E-31942475039F}"/>
              </a:ext>
            </a:extLst>
          </p:cNvPr>
          <p:cNvSpPr/>
          <p:nvPr/>
        </p:nvSpPr>
        <p:spPr>
          <a:xfrm>
            <a:off x="4015410" y="1907852"/>
            <a:ext cx="1598212" cy="310101"/>
          </a:xfrm>
          <a:prstGeom prst="rect">
            <a:avLst/>
          </a:prstGeom>
          <a:solidFill>
            <a:srgbClr val="84C0E6"/>
          </a:solidFill>
          <a:ln>
            <a:solidFill>
              <a:srgbClr val="93CA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0.5485 cm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555E0-114E-DED0-5926-CBF01AC98151}"/>
              </a:ext>
            </a:extLst>
          </p:cNvPr>
          <p:cNvSpPr/>
          <p:nvPr/>
        </p:nvSpPr>
        <p:spPr>
          <a:xfrm rot="21387795">
            <a:off x="4287079" y="5066306"/>
            <a:ext cx="1598212" cy="310101"/>
          </a:xfrm>
          <a:prstGeom prst="rect">
            <a:avLst/>
          </a:prstGeom>
          <a:solidFill>
            <a:srgbClr val="84C0E6"/>
          </a:solidFill>
          <a:ln>
            <a:solidFill>
              <a:srgbClr val="93CA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0.5771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3AAB8E-57E4-569D-6401-BAD61552103F}"/>
              </a:ext>
            </a:extLst>
          </p:cNvPr>
          <p:cNvSpPr/>
          <p:nvPr/>
        </p:nvSpPr>
        <p:spPr>
          <a:xfrm>
            <a:off x="4015410" y="2293081"/>
            <a:ext cx="1598212" cy="310101"/>
          </a:xfrm>
          <a:prstGeom prst="rect">
            <a:avLst/>
          </a:prstGeom>
          <a:solidFill>
            <a:srgbClr val="79BF48"/>
          </a:solidFill>
          <a:ln>
            <a:solidFill>
              <a:srgbClr val="79BF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0.5122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160CDF-09A6-8D3D-7357-CD572F672F8E}"/>
              </a:ext>
            </a:extLst>
          </p:cNvPr>
          <p:cNvSpPr/>
          <p:nvPr/>
        </p:nvSpPr>
        <p:spPr>
          <a:xfrm rot="21403880">
            <a:off x="4282520" y="5449532"/>
            <a:ext cx="1598212" cy="363687"/>
          </a:xfrm>
          <a:prstGeom prst="rect">
            <a:avLst/>
          </a:prstGeom>
          <a:solidFill>
            <a:srgbClr val="79BF48"/>
          </a:solidFill>
          <a:ln>
            <a:solidFill>
              <a:srgbClr val="79BF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0.7224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B0EAE-5BE9-C1A0-7CBE-6265A947AD7F}"/>
              </a:ext>
            </a:extLst>
          </p:cNvPr>
          <p:cNvSpPr txBox="1"/>
          <p:nvPr/>
        </p:nvSpPr>
        <p:spPr>
          <a:xfrm>
            <a:off x="618827" y="1502035"/>
            <a:ext cx="2038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Standards were taken by taking the average of 10 measurement observations from various locations on the stripe and averaging them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71400-1F02-503D-7F55-D9E6AEF1D2CC}"/>
              </a:ext>
            </a:extLst>
          </p:cNvPr>
          <p:cNvSpPr txBox="1"/>
          <p:nvPr/>
        </p:nvSpPr>
        <p:spPr>
          <a:xfrm>
            <a:off x="7358332" y="1850957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blue_1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44910-90A5-64AA-211E-D23CA49D7DE2}"/>
              </a:ext>
            </a:extLst>
          </p:cNvPr>
          <p:cNvSpPr txBox="1"/>
          <p:nvPr/>
        </p:nvSpPr>
        <p:spPr>
          <a:xfrm>
            <a:off x="7358332" y="2218414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green_1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8EF86-6DD7-1003-5E60-B2081DBEF440}"/>
              </a:ext>
            </a:extLst>
          </p:cNvPr>
          <p:cNvSpPr txBox="1"/>
          <p:nvPr/>
        </p:nvSpPr>
        <p:spPr>
          <a:xfrm>
            <a:off x="7435970" y="2526191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red_1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7A9CA-C9EC-4617-E0AC-9F8688F9FEA5}"/>
              </a:ext>
            </a:extLst>
          </p:cNvPr>
          <p:cNvSpPr txBox="1"/>
          <p:nvPr/>
        </p:nvSpPr>
        <p:spPr>
          <a:xfrm>
            <a:off x="7432470" y="2907654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blue_2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9298A0-9E3B-7C90-4A92-C3A00B8E2E2C}"/>
              </a:ext>
            </a:extLst>
          </p:cNvPr>
          <p:cNvSpPr txBox="1"/>
          <p:nvPr/>
        </p:nvSpPr>
        <p:spPr>
          <a:xfrm>
            <a:off x="7432470" y="3240093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green_2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913FF-1699-5EDB-FA55-FC534D286CC8}"/>
              </a:ext>
            </a:extLst>
          </p:cNvPr>
          <p:cNvSpPr txBox="1"/>
          <p:nvPr/>
        </p:nvSpPr>
        <p:spPr>
          <a:xfrm>
            <a:off x="7510108" y="3582888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red_2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FDAB79-F60B-6C15-4F1B-334DC2FB9C7A}"/>
              </a:ext>
            </a:extLst>
          </p:cNvPr>
          <p:cNvSpPr txBox="1"/>
          <p:nvPr/>
        </p:nvSpPr>
        <p:spPr>
          <a:xfrm>
            <a:off x="7492855" y="3895797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blue_3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E11DDE-C69D-B4B1-B2B7-EE21AF4500CB}"/>
              </a:ext>
            </a:extLst>
          </p:cNvPr>
          <p:cNvSpPr txBox="1"/>
          <p:nvPr/>
        </p:nvSpPr>
        <p:spPr>
          <a:xfrm>
            <a:off x="7492855" y="4134169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green_3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64060-F8CB-6FF4-7A43-666D04A5819B}"/>
              </a:ext>
            </a:extLst>
          </p:cNvPr>
          <p:cNvSpPr txBox="1"/>
          <p:nvPr/>
        </p:nvSpPr>
        <p:spPr>
          <a:xfrm>
            <a:off x="7587746" y="4495865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red_3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D3B2F-EB62-9FE0-D0A6-58D68AE168F6}"/>
              </a:ext>
            </a:extLst>
          </p:cNvPr>
          <p:cNvSpPr txBox="1"/>
          <p:nvPr/>
        </p:nvSpPr>
        <p:spPr>
          <a:xfrm>
            <a:off x="7587746" y="4893257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blue_4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C8109-45A5-57D1-B03C-944B1FDA473A}"/>
              </a:ext>
            </a:extLst>
          </p:cNvPr>
          <p:cNvSpPr txBox="1"/>
          <p:nvPr/>
        </p:nvSpPr>
        <p:spPr>
          <a:xfrm>
            <a:off x="7510108" y="5254953"/>
            <a:ext cx="103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green_4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664AB-78C6-1BC5-EB7F-EFFE276D1D0A}"/>
              </a:ext>
            </a:extLst>
          </p:cNvPr>
          <p:cNvSpPr txBox="1"/>
          <p:nvPr/>
        </p:nvSpPr>
        <p:spPr>
          <a:xfrm>
            <a:off x="4015410" y="2678310"/>
            <a:ext cx="1598213" cy="246221"/>
          </a:xfrm>
          <a:prstGeom prst="rect">
            <a:avLst/>
          </a:prstGeom>
          <a:solidFill>
            <a:srgbClr val="A92D2D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0.4926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EB236-6EBF-9C7B-4DEC-A655CDFD77C6}"/>
              </a:ext>
            </a:extLst>
          </p:cNvPr>
          <p:cNvSpPr txBox="1"/>
          <p:nvPr/>
        </p:nvSpPr>
        <p:spPr>
          <a:xfrm>
            <a:off x="4015410" y="3687249"/>
            <a:ext cx="1598213" cy="246221"/>
          </a:xfrm>
          <a:prstGeom prst="rect">
            <a:avLst/>
          </a:prstGeom>
          <a:solidFill>
            <a:srgbClr val="A92D2D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0.5269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9E7585-74B9-46B5-5C23-332898A9D714}"/>
              </a:ext>
            </a:extLst>
          </p:cNvPr>
          <p:cNvSpPr txBox="1"/>
          <p:nvPr/>
        </p:nvSpPr>
        <p:spPr>
          <a:xfrm rot="21442965">
            <a:off x="4134800" y="4658268"/>
            <a:ext cx="1598213" cy="276999"/>
          </a:xfrm>
          <a:prstGeom prst="rect">
            <a:avLst/>
          </a:prstGeom>
          <a:solidFill>
            <a:srgbClr val="A92D2D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0.6995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923B1E-1A7C-121C-7500-D1DFFC752845}"/>
              </a:ext>
            </a:extLst>
          </p:cNvPr>
          <p:cNvSpPr/>
          <p:nvPr/>
        </p:nvSpPr>
        <p:spPr>
          <a:xfrm>
            <a:off x="4052531" y="3011574"/>
            <a:ext cx="1598212" cy="246221"/>
          </a:xfrm>
          <a:prstGeom prst="rect">
            <a:avLst/>
          </a:prstGeom>
          <a:solidFill>
            <a:srgbClr val="84C0E6"/>
          </a:solidFill>
          <a:ln>
            <a:solidFill>
              <a:srgbClr val="93CA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0.5403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D8C13D-9EA6-ACEF-1088-E61DD5C84AC0}"/>
              </a:ext>
            </a:extLst>
          </p:cNvPr>
          <p:cNvSpPr/>
          <p:nvPr/>
        </p:nvSpPr>
        <p:spPr>
          <a:xfrm rot="21425367">
            <a:off x="4057751" y="4005626"/>
            <a:ext cx="1598212" cy="246221"/>
          </a:xfrm>
          <a:prstGeom prst="rect">
            <a:avLst/>
          </a:prstGeom>
          <a:solidFill>
            <a:srgbClr val="84C0E6"/>
          </a:solidFill>
          <a:ln>
            <a:solidFill>
              <a:srgbClr val="93CA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0.4454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85785-BF17-0CBA-0AD9-55242B944EAA}"/>
              </a:ext>
            </a:extLst>
          </p:cNvPr>
          <p:cNvSpPr/>
          <p:nvPr/>
        </p:nvSpPr>
        <p:spPr>
          <a:xfrm rot="21388932">
            <a:off x="4073141" y="3344071"/>
            <a:ext cx="1598004" cy="278546"/>
          </a:xfrm>
          <a:prstGeom prst="rect">
            <a:avLst/>
          </a:prstGeom>
          <a:solidFill>
            <a:srgbClr val="79BF48"/>
          </a:solidFill>
          <a:ln>
            <a:solidFill>
              <a:srgbClr val="79BF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0.4834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A7277E-1C4B-280F-4535-6668D7A1E57D}"/>
              </a:ext>
            </a:extLst>
          </p:cNvPr>
          <p:cNvSpPr/>
          <p:nvPr/>
        </p:nvSpPr>
        <p:spPr>
          <a:xfrm rot="21388932">
            <a:off x="4160530" y="4299491"/>
            <a:ext cx="1447061" cy="240996"/>
          </a:xfrm>
          <a:prstGeom prst="rect">
            <a:avLst/>
          </a:prstGeom>
          <a:solidFill>
            <a:srgbClr val="79BF48"/>
          </a:solidFill>
          <a:ln>
            <a:solidFill>
              <a:srgbClr val="79BF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0.414</a:t>
            </a:r>
          </a:p>
        </p:txBody>
      </p:sp>
    </p:spTree>
    <p:extLst>
      <p:ext uri="{BB962C8B-B14F-4D97-AF65-F5344CB8AC3E}">
        <p14:creationId xmlns:p14="http://schemas.microsoft.com/office/powerpoint/2010/main" val="1537191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65</Words>
  <Application>Microsoft Office PowerPoint</Application>
  <PresentationFormat>Widescreen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Fleming, Caroline</dc:creator>
  <cp:lastModifiedBy>Fleming, Caroline</cp:lastModifiedBy>
  <cp:revision>6</cp:revision>
  <dcterms:created xsi:type="dcterms:W3CDTF">2023-07-19T19:42:34Z</dcterms:created>
  <dcterms:modified xsi:type="dcterms:W3CDTF">2023-08-17T22:19:49Z</dcterms:modified>
</cp:coreProperties>
</file>